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72" r:id="rId10"/>
    <p:sldId id="264" r:id="rId11"/>
    <p:sldId id="265" r:id="rId12"/>
    <p:sldId id="273" r:id="rId13"/>
    <p:sldId id="266" r:id="rId14"/>
    <p:sldId id="267" r:id="rId15"/>
    <p:sldId id="269" r:id="rId16"/>
    <p:sldId id="270" r:id="rId17"/>
    <p:sldId id="268" r:id="rId18"/>
    <p:sldId id="271" r:id="rId19"/>
    <p:sldId id="274" r:id="rId20"/>
    <p:sldId id="284" r:id="rId21"/>
    <p:sldId id="275" r:id="rId22"/>
    <p:sldId id="276" r:id="rId23"/>
    <p:sldId id="277" r:id="rId24"/>
    <p:sldId id="278" r:id="rId25"/>
    <p:sldId id="279" r:id="rId26"/>
    <p:sldId id="281" r:id="rId27"/>
    <p:sldId id="280" r:id="rId28"/>
    <p:sldId id="285" r:id="rId29"/>
    <p:sldId id="286" r:id="rId30"/>
    <p:sldId id="287" r:id="rId31"/>
    <p:sldId id="282" r:id="rId32"/>
    <p:sldId id="294" r:id="rId33"/>
    <p:sldId id="288" r:id="rId34"/>
    <p:sldId id="289" r:id="rId35"/>
    <p:sldId id="283" r:id="rId36"/>
    <p:sldId id="290" r:id="rId37"/>
    <p:sldId id="291" r:id="rId38"/>
    <p:sldId id="292" r:id="rId39"/>
    <p:sldId id="293" r:id="rId40"/>
    <p:sldId id="295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297" r:id="rId49"/>
    <p:sldId id="296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0FF1-3051-4519-ACD8-C986B0A13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CE69B-3DC8-4D38-AB00-C0C29011A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C2A44-DD6C-4A4F-9446-D9627C16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C940D-FC0E-472D-A59C-24E7B098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3165-9BB3-403A-BA9D-4B3322F9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3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1A00-42EC-44DA-9B62-9E74EF8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B15A5-C028-4516-A332-AC6F0D974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2C8DA-DD10-4610-8B86-AE450D867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7D902-D935-40C3-BB48-BA524F4B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BC532-0DC1-41A9-A7B1-2BE12422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0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E7FABF-F1DA-4C47-8AEF-C724118D5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45876-686C-44E0-ABCF-3DE7C6B3E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63A2D-EF16-478C-90A5-9AB6471F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F6BC-3868-4658-842F-5F10F778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3B508-26C0-41B3-AA0B-248104F0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B9CC-F999-432D-B054-7C241A9C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82F6-F407-4441-BB66-5C8806652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9E8A9-CE6B-411E-90C9-91FC2C14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79E2-3DF2-42D2-A007-AB7A185A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E602A-BB3C-42DC-BCD7-1E8E5296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8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9DCB-A875-4A48-BB0F-5C1C913F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70B4A-DBA3-4132-9962-1970D5D70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14C49-3149-40D8-800A-717E16DB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700DB-DA70-4D9F-BB47-8E9037B8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EBB0D-F4E1-477B-80A5-86588F8F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9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A73D-993B-4991-A938-1F20247D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DA769-44EC-4E27-85D9-97DB9DAA2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5F7C9-BB55-47F9-A69E-AAA4F0C0E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E8839-B084-4B38-820A-69317D1B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E5DCB-31E4-413A-8A44-E0816344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5921-BEC0-46B8-AB32-F54FAB6E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2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5C3B-F8C2-42DE-8AFE-4FB98DB12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F887E-AE1D-4FD5-8AC7-5768D0B40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DF7F3-DB9A-4A69-902B-649F6D066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21E433-ECD3-4211-BF56-566FB55E8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C9349-8129-414C-BEBF-C5DBD61A8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814F1-DA21-4CD6-B67A-20C3B368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9E509-EBD7-4315-8783-D35A2A49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E00FB-0998-4595-99AF-A3B0BA2C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6283-DC39-49C2-B764-3CA22197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0E125-B317-4073-AAF9-9842327C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01ED9-0052-4CFA-93D8-842D83A5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81641-376C-432E-B9E9-4D53706A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9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E008DC-33EF-474D-A5B7-5D0171B4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C3DB4-FA14-4C0F-9F1D-A60F3DBF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A24A-CFC4-4632-9EF6-EAC42872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5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43BF-201C-4CA6-A3D8-7D7C8483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7E4D-2B9B-4AB1-B2B4-336200D52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47D42-03D4-4BD7-9B46-F208DC2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860B9-507D-4878-90A4-01974531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DDED6-0609-4264-A1A2-C98E452A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6E5E5-4B0F-4BD6-8943-C0F7F117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5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8E6-CAE6-40BF-B762-01FFBD6E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BBAE7-C2FB-4B4A-B5D5-CE8E101E4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7B12D-D8BB-4D54-86D0-080645FED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34525-D970-4150-9625-630F31AC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9BC28-CB1B-421C-97FD-3131943C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143F2-6501-4DBC-B136-6E4EAD12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3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7C98B-F4E7-4526-89D1-89371CD6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D9EE3-24AD-4D3E-A67E-48700221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C1D54-A7E1-4656-82E7-089C327E6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0CA32-F663-469E-8B2F-8D57394DE77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25C8-FB3D-4493-9540-DF10F3B59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22C26-1139-412F-9101-796E0177C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DFA1C-243C-49BD-A2A5-20D86135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7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9BAF-EEFF-4A85-83E3-7243EAC42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Validation Data Creation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E67FC-1A9F-463F-84B2-A0FD5EFDD7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47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0D64D8A-D657-453B-B52A-8B2F4A681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B7A6E-5900-40DE-B07A-8FC58B0849DE}"/>
              </a:ext>
            </a:extLst>
          </p:cNvPr>
          <p:cNvSpPr txBox="1"/>
          <p:nvPr/>
        </p:nvSpPr>
        <p:spPr>
          <a:xfrm>
            <a:off x="159392" y="110492"/>
            <a:ext cx="10550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1</a:t>
            </a:r>
          </a:p>
        </p:txBody>
      </p:sp>
    </p:spTree>
    <p:extLst>
      <p:ext uri="{BB962C8B-B14F-4D97-AF65-F5344CB8AC3E}">
        <p14:creationId xmlns:p14="http://schemas.microsoft.com/office/powerpoint/2010/main" val="717133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3BFAE24A-BBED-4C27-9607-B4F1943E3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25989-102C-4B26-881C-54F22881E4AE}"/>
              </a:ext>
            </a:extLst>
          </p:cNvPr>
          <p:cNvSpPr txBox="1"/>
          <p:nvPr/>
        </p:nvSpPr>
        <p:spPr>
          <a:xfrm>
            <a:off x="159392" y="110492"/>
            <a:ext cx="30014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1 Overlap Count</a:t>
            </a:r>
          </a:p>
        </p:txBody>
      </p:sp>
    </p:spTree>
    <p:extLst>
      <p:ext uri="{BB962C8B-B14F-4D97-AF65-F5344CB8AC3E}">
        <p14:creationId xmlns:p14="http://schemas.microsoft.com/office/powerpoint/2010/main" val="404383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A00CE-FE07-40C9-826B-C5015A8E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178"/>
            <a:ext cx="12192000" cy="5893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107BD-F15C-4EAE-B983-C2B7B7DD6070}"/>
              </a:ext>
            </a:extLst>
          </p:cNvPr>
          <p:cNvSpPr txBox="1"/>
          <p:nvPr/>
        </p:nvSpPr>
        <p:spPr>
          <a:xfrm>
            <a:off x="159392" y="110492"/>
            <a:ext cx="61256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Creation (Using connected components)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A5B007-B666-42FF-A19E-410250F939B3}"/>
              </a:ext>
            </a:extLst>
          </p:cNvPr>
          <p:cNvSpPr/>
          <p:nvPr/>
        </p:nvSpPr>
        <p:spPr>
          <a:xfrm>
            <a:off x="1434518" y="3091595"/>
            <a:ext cx="486561" cy="7801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6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08683CAD-9C34-431E-80AA-D6992502D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15732-93C1-4B37-87C8-A3DA18906278}"/>
              </a:ext>
            </a:extLst>
          </p:cNvPr>
          <p:cNvSpPr txBox="1"/>
          <p:nvPr/>
        </p:nvSpPr>
        <p:spPr>
          <a:xfrm>
            <a:off x="159392" y="110492"/>
            <a:ext cx="10550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2</a:t>
            </a:r>
          </a:p>
        </p:txBody>
      </p:sp>
    </p:spTree>
    <p:extLst>
      <p:ext uri="{BB962C8B-B14F-4D97-AF65-F5344CB8AC3E}">
        <p14:creationId xmlns:p14="http://schemas.microsoft.com/office/powerpoint/2010/main" val="290342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FA782134-9AB9-4606-8837-FB26E5CE9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45995-A26A-43CA-94A2-0BB0732C692D}"/>
              </a:ext>
            </a:extLst>
          </p:cNvPr>
          <p:cNvSpPr txBox="1"/>
          <p:nvPr/>
        </p:nvSpPr>
        <p:spPr>
          <a:xfrm>
            <a:off x="159392" y="110492"/>
            <a:ext cx="30014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2 Overlap Count</a:t>
            </a:r>
          </a:p>
        </p:txBody>
      </p:sp>
    </p:spTree>
    <p:extLst>
      <p:ext uri="{BB962C8B-B14F-4D97-AF65-F5344CB8AC3E}">
        <p14:creationId xmlns:p14="http://schemas.microsoft.com/office/powerpoint/2010/main" val="92148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0D64D8A-D657-453B-B52A-8B2F4A681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B7A6E-5900-40DE-B07A-8FC58B0849DE}"/>
              </a:ext>
            </a:extLst>
          </p:cNvPr>
          <p:cNvSpPr txBox="1"/>
          <p:nvPr/>
        </p:nvSpPr>
        <p:spPr>
          <a:xfrm>
            <a:off x="159392" y="110492"/>
            <a:ext cx="24650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1 - Exclusive</a:t>
            </a:r>
          </a:p>
        </p:txBody>
      </p:sp>
    </p:spTree>
    <p:extLst>
      <p:ext uri="{BB962C8B-B14F-4D97-AF65-F5344CB8AC3E}">
        <p14:creationId xmlns:p14="http://schemas.microsoft.com/office/powerpoint/2010/main" val="122709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3BFAE24A-BBED-4C27-9607-B4F1943E3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25989-102C-4B26-881C-54F22881E4AE}"/>
              </a:ext>
            </a:extLst>
          </p:cNvPr>
          <p:cNvSpPr txBox="1"/>
          <p:nvPr/>
        </p:nvSpPr>
        <p:spPr>
          <a:xfrm>
            <a:off x="159391" y="110492"/>
            <a:ext cx="55535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Seed 1 – Exclusive Overlap Count</a:t>
            </a:r>
          </a:p>
        </p:txBody>
      </p:sp>
    </p:spTree>
    <p:extLst>
      <p:ext uri="{BB962C8B-B14F-4D97-AF65-F5344CB8AC3E}">
        <p14:creationId xmlns:p14="http://schemas.microsoft.com/office/powerpoint/2010/main" val="317583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25F922B0-858D-4977-A9BF-9E0D3503C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8A7B3-1901-41B0-BA59-1C15CE6A7740}"/>
              </a:ext>
            </a:extLst>
          </p:cNvPr>
          <p:cNvSpPr txBox="1"/>
          <p:nvPr/>
        </p:nvSpPr>
        <p:spPr>
          <a:xfrm>
            <a:off x="159392" y="110492"/>
            <a:ext cx="24650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2 - Exclusive</a:t>
            </a:r>
          </a:p>
        </p:txBody>
      </p:sp>
    </p:spTree>
    <p:extLst>
      <p:ext uri="{BB962C8B-B14F-4D97-AF65-F5344CB8AC3E}">
        <p14:creationId xmlns:p14="http://schemas.microsoft.com/office/powerpoint/2010/main" val="3590803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9198CE81-A723-473B-8150-E39AC2E0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9C2B0-1FA2-486C-90EE-4E162F16BCB8}"/>
              </a:ext>
            </a:extLst>
          </p:cNvPr>
          <p:cNvSpPr txBox="1"/>
          <p:nvPr/>
        </p:nvSpPr>
        <p:spPr>
          <a:xfrm>
            <a:off x="159392" y="110492"/>
            <a:ext cx="47063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1 – Exclusive – Overlap Count</a:t>
            </a:r>
          </a:p>
        </p:txBody>
      </p:sp>
    </p:spTree>
    <p:extLst>
      <p:ext uri="{BB962C8B-B14F-4D97-AF65-F5344CB8AC3E}">
        <p14:creationId xmlns:p14="http://schemas.microsoft.com/office/powerpoint/2010/main" val="4176144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5EE6EA-7C62-4160-A249-AED4CFBA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13031_20160728_OS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C1581E-6413-4713-A745-B18D422B5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5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8A858BB0-0F48-4629-B7D0-CDED855FB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435"/>
            <a:ext cx="12192000" cy="59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688889DB-9612-46A8-BF69-D61429A95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435"/>
            <a:ext cx="12192000" cy="59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2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EBEDA595-552B-4407-BD15-4790AAB38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976729C-0CD4-4631-9F8C-157EF0B05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5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7A68201-9BE8-4C30-B09F-87C97191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88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8B1D8D1-E2B2-433C-B6A4-C8150B618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6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0AFF9E1-D050-4A34-BDE8-AD2B04CFD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03"/>
            <a:ext cx="12192000" cy="604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3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5EE6EA-7C62-4160-A249-AED4CFBA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13048_20190722_OS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C1581E-6413-4713-A745-B18D422B5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12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A1935FB6-5718-4DF8-B39B-0F095AD13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83" y="0"/>
            <a:ext cx="652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3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68E416-C628-4DB7-A9D9-497C33FBD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8" y="0"/>
            <a:ext cx="7267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70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A830945D-BE22-4E3B-9F6F-1CE7632A9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8" y="0"/>
            <a:ext cx="7267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3E7FE0-9313-4CAE-86F9-3A4FD3F6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2"/>
            <a:ext cx="12192000" cy="6637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8AAAA7-A916-4FB0-BB17-68AAFE91395E}"/>
              </a:ext>
            </a:extLst>
          </p:cNvPr>
          <p:cNvSpPr txBox="1"/>
          <p:nvPr/>
        </p:nvSpPr>
        <p:spPr>
          <a:xfrm>
            <a:off x="159392" y="110492"/>
            <a:ext cx="2131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Overlap Count </a:t>
            </a:r>
          </a:p>
        </p:txBody>
      </p:sp>
    </p:spTree>
    <p:extLst>
      <p:ext uri="{BB962C8B-B14F-4D97-AF65-F5344CB8AC3E}">
        <p14:creationId xmlns:p14="http://schemas.microsoft.com/office/powerpoint/2010/main" val="3170161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9A1250D1-0C21-4572-A2A5-CEB7E422E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8" y="0"/>
            <a:ext cx="7267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7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5EE6EA-7C62-4160-A249-AED4CFBA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13122_20160519_OS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C1581E-6413-4713-A745-B18D422B5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10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5D9AF7B-1F8D-4F34-A522-A7F4E2B7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78" y="0"/>
            <a:ext cx="11714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83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73766F17-B8F4-4B49-B84C-3D944A73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7" y="0"/>
            <a:ext cx="11857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89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2258B56-E424-43CA-9299-037843ACE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7" y="0"/>
            <a:ext cx="11857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5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3E594CB-948B-4E64-A69A-90CAC699B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7" y="0"/>
            <a:ext cx="11857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63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1F1D44C-8C00-4BCD-BAD2-DF054FC5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7" y="0"/>
            <a:ext cx="11857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4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DCDDB58-CE4C-492C-BFDF-03DF46C4E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7" y="0"/>
            <a:ext cx="11857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1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AA1C27-FF46-4CFE-B7CA-3B8FBE1F8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7" y="0"/>
            <a:ext cx="11857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07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5EE6EA-7C62-4160-A249-AED4CFBA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13195_20170920_OD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C1581E-6413-4713-A745-B18D422B5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86D8D-FA5A-4114-A940-32C784D7F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067"/>
            <a:ext cx="12192000" cy="5839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90785-B3AE-42C3-BF4E-B36AAB416EFC}"/>
              </a:ext>
            </a:extLst>
          </p:cNvPr>
          <p:cNvSpPr txBox="1"/>
          <p:nvPr/>
        </p:nvSpPr>
        <p:spPr>
          <a:xfrm>
            <a:off x="159392" y="110492"/>
            <a:ext cx="275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Overlap Count  &gt;= 5</a:t>
            </a:r>
          </a:p>
        </p:txBody>
      </p:sp>
    </p:spTree>
    <p:extLst>
      <p:ext uri="{BB962C8B-B14F-4D97-AF65-F5344CB8AC3E}">
        <p14:creationId xmlns:p14="http://schemas.microsoft.com/office/powerpoint/2010/main" val="2414721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BDAD91-A793-45A9-A7E4-32482FEB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59" y="0"/>
            <a:ext cx="6984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42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E7FEBE-A4FB-4D72-8DE1-98F5498E0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03" y="0"/>
            <a:ext cx="7571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80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645A6DE-D73E-410F-8BDC-CBA7A96C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03" y="0"/>
            <a:ext cx="7571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48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84D2688-13F5-4AE4-9E9D-21B8F4BF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03" y="0"/>
            <a:ext cx="7571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82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80021C-4F5E-4680-A1D3-61F989FAC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03" y="0"/>
            <a:ext cx="7571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42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DDABFA-80F7-42D0-85D9-35C95BE3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03" y="0"/>
            <a:ext cx="7571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61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D31F651-DA5E-43A9-9E5B-FEDB2567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03" y="0"/>
            <a:ext cx="7571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04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8B3A496-7152-4415-BC73-554DE258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03" y="0"/>
            <a:ext cx="7571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29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5EE6EA-7C62-4160-A249-AED4CFBA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13270_20190730_OD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C1581E-6413-4713-A745-B18D422B5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02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3A4F84C-C6B3-437A-AFFD-3D88334C8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68" y="0"/>
            <a:ext cx="6372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3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18BE4C-A994-4B4C-B2D7-10A0C97E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618"/>
            <a:ext cx="12192000" cy="5866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B01E8-7C02-4ADB-9A59-E767FEC9F0DB}"/>
              </a:ext>
            </a:extLst>
          </p:cNvPr>
          <p:cNvSpPr txBox="1"/>
          <p:nvPr/>
        </p:nvSpPr>
        <p:spPr>
          <a:xfrm>
            <a:off x="159392" y="110492"/>
            <a:ext cx="275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Overlap Count  &gt;= 7</a:t>
            </a:r>
          </a:p>
        </p:txBody>
      </p:sp>
    </p:spTree>
    <p:extLst>
      <p:ext uri="{BB962C8B-B14F-4D97-AF65-F5344CB8AC3E}">
        <p14:creationId xmlns:p14="http://schemas.microsoft.com/office/powerpoint/2010/main" val="3906014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ACCB3A-E929-42DC-8AE2-DB5CCE75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51" y="0"/>
            <a:ext cx="7031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50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1F8F31-6922-4678-98ED-6494C7F02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51" y="0"/>
            <a:ext cx="7031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5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B2AD27-2913-4721-8C22-D1AB45EC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51" y="0"/>
            <a:ext cx="7031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3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7D139A-6206-42E5-9532-CC2BA459B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51" y="0"/>
            <a:ext cx="7031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63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2C5038-0714-42FB-B73A-B59E4D705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51" y="0"/>
            <a:ext cx="7031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96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11DB-EA0C-42DA-94B4-FEE732B1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59F2-4234-46EB-94EC-7E770DAEA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Datasets</a:t>
            </a:r>
          </a:p>
          <a:p>
            <a:pPr lvl="1"/>
            <a:r>
              <a:rPr lang="en-US" dirty="0"/>
              <a:t>26 </a:t>
            </a:r>
            <a:r>
              <a:rPr lang="en-US"/>
              <a:t>locations </a:t>
            </a:r>
          </a:p>
          <a:p>
            <a:pPr lvl="1"/>
            <a:r>
              <a:rPr lang="en-US"/>
              <a:t>5 </a:t>
            </a:r>
            <a:r>
              <a:rPr lang="en-US" dirty="0"/>
              <a:t>images at </a:t>
            </a:r>
            <a:r>
              <a:rPr lang="en-US"/>
              <a:t>each location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875F7-D155-4443-9E8D-CFC73CB5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52"/>
            <a:ext cx="12192000" cy="6661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6CA26A-5604-4D0C-869E-A5227E866FFC}"/>
              </a:ext>
            </a:extLst>
          </p:cNvPr>
          <p:cNvSpPr txBox="1"/>
          <p:nvPr/>
        </p:nvSpPr>
        <p:spPr>
          <a:xfrm>
            <a:off x="159392" y="110492"/>
            <a:ext cx="36025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Overlap Count  &gt;= 5 &amp; &lt;=7</a:t>
            </a:r>
          </a:p>
        </p:txBody>
      </p:sp>
    </p:spTree>
    <p:extLst>
      <p:ext uri="{BB962C8B-B14F-4D97-AF65-F5344CB8AC3E}">
        <p14:creationId xmlns:p14="http://schemas.microsoft.com/office/powerpoint/2010/main" val="67957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5F9D7C-0E17-4BE3-854D-CA3F2B70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032"/>
            <a:ext cx="12192000" cy="5947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5290B-32DD-49D8-8113-06FEF123F374}"/>
              </a:ext>
            </a:extLst>
          </p:cNvPr>
          <p:cNvSpPr txBox="1"/>
          <p:nvPr/>
        </p:nvSpPr>
        <p:spPr>
          <a:xfrm>
            <a:off x="159392" y="110492"/>
            <a:ext cx="275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Overlap Count  == 5</a:t>
            </a:r>
          </a:p>
        </p:txBody>
      </p:sp>
    </p:spTree>
    <p:extLst>
      <p:ext uri="{BB962C8B-B14F-4D97-AF65-F5344CB8AC3E}">
        <p14:creationId xmlns:p14="http://schemas.microsoft.com/office/powerpoint/2010/main" val="270935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A00CE-FE07-40C9-826B-C5015A8E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178"/>
            <a:ext cx="12192000" cy="5893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107BD-F15C-4EAE-B983-C2B7B7DD6070}"/>
              </a:ext>
            </a:extLst>
          </p:cNvPr>
          <p:cNvSpPr txBox="1"/>
          <p:nvPr/>
        </p:nvSpPr>
        <p:spPr>
          <a:xfrm>
            <a:off x="159392" y="110492"/>
            <a:ext cx="61256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Creation (Using connected components)</a:t>
            </a:r>
          </a:p>
        </p:txBody>
      </p:sp>
    </p:spTree>
    <p:extLst>
      <p:ext uri="{BB962C8B-B14F-4D97-AF65-F5344CB8AC3E}">
        <p14:creationId xmlns:p14="http://schemas.microsoft.com/office/powerpoint/2010/main" val="23541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A00CE-FE07-40C9-826B-C5015A8E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178"/>
            <a:ext cx="12192000" cy="5893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107BD-F15C-4EAE-B983-C2B7B7DD6070}"/>
              </a:ext>
            </a:extLst>
          </p:cNvPr>
          <p:cNvSpPr txBox="1"/>
          <p:nvPr/>
        </p:nvSpPr>
        <p:spPr>
          <a:xfrm>
            <a:off x="159392" y="110492"/>
            <a:ext cx="61256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Seed Creation (Using connected components)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A5B007-B666-42FF-A19E-410250F939B3}"/>
              </a:ext>
            </a:extLst>
          </p:cNvPr>
          <p:cNvSpPr/>
          <p:nvPr/>
        </p:nvSpPr>
        <p:spPr>
          <a:xfrm>
            <a:off x="1015068" y="3095538"/>
            <a:ext cx="486561" cy="7801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09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103</Words>
  <Application>Microsoft Office PowerPoint</Application>
  <PresentationFormat>Widescreen</PresentationFormat>
  <Paragraphs>26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Validation Data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13031_20160728_OS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13048_20190722_OS</vt:lpstr>
      <vt:lpstr>PowerPoint Presentation</vt:lpstr>
      <vt:lpstr>PowerPoint Presentation</vt:lpstr>
      <vt:lpstr>PowerPoint Presentation</vt:lpstr>
      <vt:lpstr>PowerPoint Presentation</vt:lpstr>
      <vt:lpstr>13122_20160519_OS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13195_20170920_OD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13270_20190730_OD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 C</dc:creator>
  <cp:lastModifiedBy>Min C</cp:lastModifiedBy>
  <cp:revision>12</cp:revision>
  <dcterms:created xsi:type="dcterms:W3CDTF">2020-11-06T10:54:01Z</dcterms:created>
  <dcterms:modified xsi:type="dcterms:W3CDTF">2020-11-06T12:57:28Z</dcterms:modified>
</cp:coreProperties>
</file>